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7" r:id="rId2"/>
    <p:sldId id="278" r:id="rId3"/>
    <p:sldId id="263" r:id="rId4"/>
    <p:sldId id="272" r:id="rId5"/>
    <p:sldId id="274" r:id="rId6"/>
    <p:sldId id="279" r:id="rId7"/>
    <p:sldId id="280" r:id="rId8"/>
    <p:sldId id="281" r:id="rId9"/>
    <p:sldId id="282" r:id="rId10"/>
    <p:sldId id="283" r:id="rId11"/>
    <p:sldId id="266" r:id="rId12"/>
    <p:sldId id="276" r:id="rId13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75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6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5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1129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5147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71120" y="140525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3094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7112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48091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88266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129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147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71120" y="290450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3094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112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48091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588266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8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7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4848679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118462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169637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3274278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3279424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30" y="4845172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21969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705701"/>
            <a:ext cx="1440000" cy="14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483584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21969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9637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3261440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966621" y="-1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1827423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1827423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60" y="1827423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5" y="1827423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33" y="1824509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1824509"/>
            <a:ext cx="720000" cy="108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12" y="325254"/>
            <a:ext cx="720000" cy="108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325254"/>
            <a:ext cx="720000" cy="108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327456"/>
            <a:ext cx="720000" cy="108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5" y="325254"/>
            <a:ext cx="720000" cy="108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84" y="325254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325254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2671120" y="140525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71120" y="290450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77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2638146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38146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38146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38146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3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1687039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326144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483584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3987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8004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99695" y="450087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5952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9969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6666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16841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3987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8004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99695" y="600013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5952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9969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76666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616841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73987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004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99695" y="149731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65952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9969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576666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616841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3987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004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699695" y="299656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365952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9969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576666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616841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7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7" y="409191"/>
            <a:ext cx="720000" cy="108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0" y="409191"/>
            <a:ext cx="720000" cy="1080000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95" y="409191"/>
            <a:ext cx="720000" cy="1080000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74" y="409191"/>
            <a:ext cx="720000" cy="10800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68" y="409191"/>
            <a:ext cx="720000" cy="1080000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409191"/>
            <a:ext cx="720000" cy="108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1937178"/>
            <a:ext cx="720000" cy="108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81" y="1933446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1940217"/>
            <a:ext cx="720000" cy="108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78" y="1940217"/>
            <a:ext cx="720000" cy="108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1930899"/>
            <a:ext cx="720000" cy="108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1930899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4920134"/>
            <a:ext cx="720000" cy="108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6" y="4920134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4920134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19" y="4920134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4920134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05" y="4920134"/>
            <a:ext cx="720000" cy="108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5" y="3415312"/>
            <a:ext cx="720000" cy="108000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34" y="3415312"/>
            <a:ext cx="720000" cy="108000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3415312"/>
            <a:ext cx="720000" cy="108000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64" y="3415312"/>
            <a:ext cx="720000" cy="1080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3412398"/>
            <a:ext cx="720000" cy="108000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26" y="3412398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2699695" y="450087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99695" y="600013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99695" y="149731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699695" y="299656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47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81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72764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2396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98363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72764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23962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98363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72764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23962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98363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79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</TotalTime>
  <Words>168</Words>
  <Application>Microsoft Office PowerPoint</Application>
  <PresentationFormat>ユーザー設定</PresentationFormat>
  <Paragraphs>84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200</cp:revision>
  <dcterms:created xsi:type="dcterms:W3CDTF">2019-03-29T05:42:32Z</dcterms:created>
  <dcterms:modified xsi:type="dcterms:W3CDTF">2019-09-06T08:52:35Z</dcterms:modified>
</cp:coreProperties>
</file>